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5" r:id="rId3"/>
    <p:sldId id="266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9" r:id="rId12"/>
    <p:sldId id="267" r:id="rId13"/>
    <p:sldId id="268" r:id="rId14"/>
    <p:sldId id="271" r:id="rId15"/>
    <p:sldId id="270" r:id="rId16"/>
    <p:sldId id="272" r:id="rId17"/>
    <p:sldId id="273" r:id="rId18"/>
    <p:sldId id="274" r:id="rId19"/>
    <p:sldId id="276" r:id="rId20"/>
    <p:sldId id="277" r:id="rId21"/>
    <p:sldId id="280" r:id="rId22"/>
    <p:sldId id="279" r:id="rId23"/>
    <p:sldId id="278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7329" autoAdjust="0"/>
  </p:normalViewPr>
  <p:slideViewPr>
    <p:cSldViewPr snapToGrid="0">
      <p:cViewPr varScale="1">
        <p:scale>
          <a:sx n="47" d="100"/>
          <a:sy n="47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43E9B-FB2E-4431-938C-9C958E3745BA}" type="datetimeFigureOut">
              <a:rPr lang="pl-PL" smtClean="0"/>
              <a:t>07.02.2022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8FD05-06F3-4411-8FF9-ED371E7B56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59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potrzeby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metalbudu</a:t>
            </a:r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Vue.component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v_task_mportal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{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template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`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&lt;div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="w3-content w3-padding"&gt;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&lt;div&gt;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&lt;a v-if="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!='write'"  @click="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='write'" class=" w3-button w3-bar-item"&gt;&lt;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class="fa fa-pencil" aria-hidden="true"&gt;&lt;/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EDIT&lt;/a&gt;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&lt;a v-if="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=='write'"   class="w3-button w3-green w3-bar-item" @click="submit"&gt;Save&lt;/a&gt;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&lt;a v-if="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=='write'"  @click="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'read'"  class="w3-button w3-red w3-bar-item" &gt;Cancel&lt;/a&gt;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&lt;/div&gt;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&lt;!-- &lt;router-link v-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!='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 &amp;&amp; $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root.sys.profile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['http://schemas.microsoft.com/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/2008/06/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identity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claims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/role'].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indexOf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sys_administrator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') &gt; -1"  :to="{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/238/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  ,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query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{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token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api.model.task_uuid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}"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 w3-button w3-light-grey w3-border"&gt;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Estimate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:{{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api.model.estimate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 /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Spent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:{{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api.model.task_time_spent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}}m)&lt;/router-link&gt; --&gt;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&lt;form @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submit.prevent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submit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&lt;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hidden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="w3-input " v-model="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api.model.task_uuid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/&gt;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&lt;div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="w3-row"&gt;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&lt;div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="w3-col l6"&gt;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&lt;div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="p-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border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bottom-dots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w3-margin"&gt;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&lt;div class="w3-text-grey w3-small"&gt;Request&lt;/div&gt;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&lt;div  &gt;{{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api.model.task_nr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}}&lt;/div&gt;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&lt;/div&gt;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&lt;div class="p-border-bottom-dots w3-margin" v-if="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api.model.task_created_by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"&gt;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&lt;div class="w3-text-grey w3-small "&gt;Created&lt;/div&gt;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&lt;div  &gt;{{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api.model.task_created_at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|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formatDateLong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}} by {{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api.model.task_created_by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 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&lt;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="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api.model.task_resolved_at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="w3-tag w3-light-grey"&gt;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Resolved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{{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api.model.task_resolved_at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|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formatDateLong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}}&lt;/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&lt;/div&gt;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&lt;/div&gt;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&lt;div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="p-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border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bottom-dots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w3-margin"&gt;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&lt;div class="w3-text-grey w3-small"&gt;Account&lt;/div&gt;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&lt;div &gt;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&lt;select v-if="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=='write'"  class="w3-input" v-model="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api.model.team_id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required&gt;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&lt;template v-for="item in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api.team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"&gt;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&lt;option :value="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item.team_id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{{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item.team_name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&lt;/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&lt;/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template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&lt;/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&lt;div   v-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&gt;{{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api.model.team_name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}}&lt;/div&gt;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&lt;/div&gt;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&lt;/div&gt;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&lt;/div&gt;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&lt;div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="w3-col l6"&gt;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&lt;div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="p-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border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bottom-dots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w3-margin"&gt;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&lt;div class="w3-text-grey w3-small"&gt;Type&lt;/div&gt;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&lt;div  &gt;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&lt;select v-if="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=='write'" class="w3-input" v-model="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api.model.type_id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required&gt;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&lt;template v-for="item in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api.type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"&gt;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&lt;option :value="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item.type_id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{{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item.type_name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&lt;/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&lt;/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template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&lt;/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&lt;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v-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&gt;{{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api.model.type_name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}}&lt;/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&lt;/div&gt;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&lt;/div&gt;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&lt;div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="p-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border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bottom-dots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w3-margin"&gt;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&lt;div class="w3-text-grey   w3-small"&gt;Serial Number, product name, document number&lt;/div&gt;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&lt;div &gt;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&lt;input v-if="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=='write'" type="text" class="w3-input" required v-model="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api.model.task_name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/&gt;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&lt;div   v-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&gt;{{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api.model.task_name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}}&lt;/div&gt;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&lt;/div&gt;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&lt;/div&gt;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&lt;/div&gt;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&lt;/div&gt;        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&lt;/form&gt;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&lt;div&gt;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&lt;div class="w3-text-grey w3-small"&gt;Details (you can attach images or use phone camera)&lt;/div&gt;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&lt;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v_textarea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=='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'" v-model="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api.model.task_description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&gt;&lt;/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v_textarea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&lt;div  v-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v-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html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api.model.task_description_html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"&gt;&lt;/div&gt;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&lt;/div&gt;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&lt;/div&gt;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`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, data: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() {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return {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[],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showModal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false</a:t>
            </a:r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};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},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{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submit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() {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var link = this.$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root.sys.api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'/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/tasks';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dataPack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this.api.model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$.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ajax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({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url: link,//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this.endPoint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'POST',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data: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JSON.stringify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dataPack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contentType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"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success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(data) {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if (this.$router.currentRoute.params.id !=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this.api.model.task_uuid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router.push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({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mportal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/' +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this.api.model.task_uuid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}); //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.$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root.fetchData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(); -  funkcje ta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przejal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watch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:{ na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{}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this.api.mode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'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this.fetchData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notifications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(data);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//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this.showModal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false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//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.$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emit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('update');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//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this.preview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data;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error: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(data) {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notifications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(data);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}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reset: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() {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model.name = '';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model.input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'';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},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fetchData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fetchData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 {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//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pageoffset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!==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undefined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//    if (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this.api.page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pageoffset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&gt; 0) {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//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this.api.page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this.api.page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pageoffset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//    }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//}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logger.log(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.$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router.currentRoute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//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.$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refs.query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//     this.$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nextTick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(() =&gt; this.$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refs.query.focus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())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.$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root.sys.error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'';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link =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.$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root.sys.api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'/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/' + this.$router.currentRoute.params.id;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dataPack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this.api.parameters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{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dataPack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{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parameters: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JSON.stringify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this.api.parameters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return $.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ajax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({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url: link, //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this.endPoint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'GET',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data: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dataPack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contentType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"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success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success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(data) {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//bindowanie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this.api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data;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(this.$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route.path.endsWith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("/new"))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this.api.model.task_name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this.$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route.query.task_name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this.api.model.task_remote_id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this.$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route.query.task_remote_id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this.api.model.task_remote_source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this.$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route.query.task_remote_source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error: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error(data) {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notifications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(data);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}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}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,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watch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{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'$route': function $route(to, from) {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this.fetchData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}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},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filters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{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}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,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created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 {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////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try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id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//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this.model.remote_id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undefined;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//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this.model.remote_source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this.$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router.currentRoute.params.component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//if (!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this.model.remote_id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//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some_variable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either null, undefined, 0,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false, or an empty string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//   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this.model.remote_id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this.$router.currentRoute.query.id;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//if (!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this.model.remote_id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//   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this.model.remote_id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this.$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router.currentRoute.query.token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//if (!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this.model.remote_id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//   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this.model.remote_id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this.$router.currentRoute.params.param1;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//if (!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this.model.remote_source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//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this.model.remote_source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.$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router.currentRoute.query.source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//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this.reset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},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mounted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mounted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 {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this.fetchData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}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});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8FD05-06F3-4411-8FF9-ED371E7B56B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15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potrzeby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metalbudu</a:t>
            </a:r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Vue.component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v_task_mportal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{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template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`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&lt;div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="w3-content w3-padding"&gt;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&lt;div&gt;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&lt;a v-if="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!='write'"  @click="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='write'" class=" w3-button w3-bar-item"&gt;&lt;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class="fa fa-pencil" aria-hidden="true"&gt;&lt;/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EDIT&lt;/a&gt;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&lt;a v-if="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=='write'"  @click="submit" class="w3-button w3-green w3-bar-item"&gt;Save&lt;/a&gt;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&lt;a v-if="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=='write'"  @click="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'read'" class="w3-button w3-red w3-bar-item" &gt;Cancel&lt;/a&gt;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&lt;/div&gt;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&lt;!-- &lt;router-link v-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!='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 &amp;&amp; $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root.sys.profile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['http://schemas.microsoft.com/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/2008/06/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identity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claims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/role'].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indexOf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sys_administrator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') &gt; -1"  :to="{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/238/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  ,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query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{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token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api.model.task_uuid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}"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 w3-button w3-light-grey w3-border"&gt;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Estimate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:{{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api.model.estimate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 /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Spent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:{{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api.model.task_time_spent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}}m)&lt;/router-link&gt; --&gt;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&lt;form @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submit.prevent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submit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&lt;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hidden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="w3-input " v-model="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api.model.task_uuid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/&gt;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&lt;div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="p-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border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bottom-dots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w3-row-padding w3-padding"&gt;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&lt;label class="w3-text-grey w3-col l2 w3-right-align"&gt;Request&lt;/label&gt;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&lt;div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="w3-col l10 "&gt;{{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api.model.task_nr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}}&lt;/div&gt;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&lt;/div&gt;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&lt;div class="p-border-bottom-dots w3-row-padding w3-padding" v-if="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api.model.task_created_by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"&gt;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&lt;label class="w3-text-grey w3-col l2 w3-right-align"&gt;Created&lt;/label&gt;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&lt;div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 w3-col l10"&gt;{{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api.model.task_created_at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|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formatDateLong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}} by {{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api.model.task_created_by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 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&lt;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="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api.model.task_resolved_at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="w3-tag w3-light-grey"&gt;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Resolved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{{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api.model.task_resolved_at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|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formatDateLong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}}&lt;/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&lt;/div&gt;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&lt;/div&gt;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&lt;div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="p-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border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bottom-dots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w3-row-padding w3-padding"&gt;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&lt;label class="w3-text-grey w3-col l2  w3-right-align"&gt;Account&lt;/label&gt;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&lt;div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 w3-col l10" &gt;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&lt;select v-if="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=='write'"  class="w3-input" v-model="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api.model.team_id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required&gt;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&lt;template v-for="item in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api.team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"&gt;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&lt;option :value="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item.team_id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{{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item.team_name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&lt;/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&lt;/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template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&lt;/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&lt;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&gt;{{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api.model.team_name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}}&lt;/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&lt;/div&gt;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&lt;/div&gt;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&lt;div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="p-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border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bottom-dots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w3-row-padding w3-padding"&gt;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&lt;label class="w3-text-grey w3-col l2  w3-right-align"&gt;Type&lt;/label&gt;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&lt;div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 w3-col l10" &gt;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&lt;select v-if="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=='write'" class="w3-input" v-model="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api.model.type_id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required&gt;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&lt;template v-for="item in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api.type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"&gt;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&lt;option :value="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item.type_id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{{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item.type_name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&lt;/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&lt;/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template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&lt;/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&lt;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v-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&gt;{{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api.model.type_name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}}&lt;/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&lt;/div&gt;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&lt;/div&gt;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&lt;div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="p-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border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bottom-dots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w3-row-padding w3-padding"&gt;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&lt;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label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="w3-text-grey  w3-col l2  w3-right-align p-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title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="Serial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"&gt;Serial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label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&lt;div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 w3-col l10" &gt;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&lt;input v-if="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=='write'" type="text" class="w3-input" required v-model="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api.model.task_name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/&gt;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&lt;div  v-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&gt;{{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api.model.task_name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}}&lt;/div&gt;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&lt;/div&gt;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&lt;/div&gt;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&lt;div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="p-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border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bottom-dots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w3-padding"&gt;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&lt;label class="w3-text-grey"&gt;Details (you can attach images or use phone camera)&lt;/label&gt;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&lt;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v_textarea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=='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'" v-model="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api.model.task_description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&gt;&lt;/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v_textarea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&lt;div v-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v-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html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api.model.task_description_html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"&gt;&lt;/div&gt;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&lt;/div&gt;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&lt;/form&gt;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&lt;/div&gt;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`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, data: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() {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return {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[],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showModal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false</a:t>
            </a:r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};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},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{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submit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() {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var link = this.$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root.sys.api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'/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/tasks';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dataPack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this.api.model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$.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ajax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({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url: link,//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this.endPoint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'POST',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data: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JSON.stringify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dataPack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contentType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"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success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(data) {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if (this.$router.currentRoute.params.id !=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this.api.model.task_uuid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router.push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({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mportal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/' +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this.api.model.task_uuid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}); //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.$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root.fetchData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(); -  funkcje ta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przejal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watch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:{ na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{}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this.api.mode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'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this.fetchData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notifications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(data);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//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this.showModal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false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//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.$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emit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('update');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//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this.preview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data;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error: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(data) {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notifications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(data);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}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reset: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() {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model.name = '';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model.input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'';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},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fetchData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fetchData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 {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//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pageoffset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!==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undefined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//    if (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this.api.page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pageoffset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&gt; 0) {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//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this.api.page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this.api.page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pageoffset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//    }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//}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logger.log(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.$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router.currentRoute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//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.$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refs.query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//     this.$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nextTick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(() =&gt; this.$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refs.query.focus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())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.$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root.sys.error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'';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link =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.$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root.sys.api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'/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/' + this.$router.currentRoute.params.id;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dataPack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this.api.parameters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{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dataPack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{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parameters: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JSON.stringify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this.api.parameters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return $.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ajax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({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url: link, //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this.endPoint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'GET',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data: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dataPack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contentType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"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success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success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(data) {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//bindowanie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this.api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data;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if (this.$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route.path.endsWith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("/new")) {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this.api.model.task_name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this.$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route.query.task_name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this.api.model.task_remote_id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this.$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route.query.task_remote_id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this.api.model.task_remote_source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this.$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route.query.task_remote_source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}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error: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error(data) {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notifications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(data);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}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}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,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watch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{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'$route': function $route(to, from) {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this.fetchData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}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},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filters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{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}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,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created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 {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////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try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id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//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this.model.remote_id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undefined;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//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this.model.remote_source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this.$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router.currentRoute.params.component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//if (!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this.model.remote_id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//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some_variable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either null, undefined, 0,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false, or an empty string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//   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this.model.remote_id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this.$router.currentRoute.query.id;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//if (!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this.model.remote_id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//   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this.model.remote_id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this.$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router.currentRoute.query.token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//if (!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this.model.remote_id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//   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this.model.remote_id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this.$router.currentRoute.params.param1;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//if (!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this.model.remote_source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//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this.model.remote_source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.$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router.currentRoute.query.source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//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this.reset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},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mounted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mounted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 {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this.fetchData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}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});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8FD05-06F3-4411-8FF9-ED371E7B56B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62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8FD05-06F3-4411-8FF9-ED371E7B56B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576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0EB180-A001-4C34-8519-A88CA9F55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CD06FCD-8D3D-4E84-B59D-228098994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67D41D-0F86-47A8-925D-BE67B34A3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2330-486C-4163-9402-EDB34AE6E82D}" type="datetimeFigureOut">
              <a:rPr lang="pl-PL" smtClean="0"/>
              <a:t>07.02.2022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720376-3F3B-4BB5-9AF4-B011E9D1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370525-0925-4C5A-AF92-65E9D005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5EFB-3869-49BC-B10E-E5D83A07CB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180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ED7BAA-6E01-4DA4-9DF7-DC2513A24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ADAC34B-6059-4C8C-A845-41FB9FCCE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C876CF-D2AD-4CBE-BAFD-FBEE610F5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2330-486C-4163-9402-EDB34AE6E82D}" type="datetimeFigureOut">
              <a:rPr lang="pl-PL" smtClean="0"/>
              <a:t>07.02.2022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B988E1F-A5A0-4203-B5B4-234C3E59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B540181-C041-4EC0-B674-9CC82429F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5EFB-3869-49BC-B10E-E5D83A07CB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570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084F937-316F-4178-9420-75487D024D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78C25E0-F0AC-4640-A8A6-9D96E63A7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E905CA-3860-4FC2-B746-006F69458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2330-486C-4163-9402-EDB34AE6E82D}" type="datetimeFigureOut">
              <a:rPr lang="pl-PL" smtClean="0"/>
              <a:t>07.02.2022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F1D8343-C45A-40B1-ADCC-CEFF52534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06664FA-2220-4F9C-B7DE-8DF43521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5EFB-3869-49BC-B10E-E5D83A07CB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0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4266DB-E117-4271-AFA4-4E3398757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0B11A7-630E-4163-A67B-687DE7F72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C79BDC1-B747-4231-BD75-86D12AD8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2330-486C-4163-9402-EDB34AE6E82D}" type="datetimeFigureOut">
              <a:rPr lang="pl-PL" smtClean="0"/>
              <a:t>07.02.2022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2BD32EB-5444-4468-9384-DC4CA4D5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D2D7582-3692-466D-9A17-2CC41B689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5EFB-3869-49BC-B10E-E5D83A07CB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059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838A22-4650-4C4B-A570-F8A689DA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703D695-7BDC-4F31-AC05-8C2BDD8E3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482D696-2D8C-437F-8D49-DD14EE64B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2330-486C-4163-9402-EDB34AE6E82D}" type="datetimeFigureOut">
              <a:rPr lang="pl-PL" smtClean="0"/>
              <a:t>07.02.2022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231E3C-A138-4FB5-A4C6-FC8A185B9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C1C4A3-8AFD-46B7-B416-5436778AC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5EFB-3869-49BC-B10E-E5D83A07CB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051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341C2A-F867-4D28-BDA8-038AEB4D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53CE24-A3EF-4457-B35E-0D8B34828E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D2C054E-BBF9-449F-B0F8-051CC6528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06CB215-6CC9-4638-B8EE-314441F51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2330-486C-4163-9402-EDB34AE6E82D}" type="datetimeFigureOut">
              <a:rPr lang="pl-PL" smtClean="0"/>
              <a:t>07.02.2022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3E15213-521F-4568-9229-319EAEFA7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A2B65B0-62FA-4275-9436-D136C996D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5EFB-3869-49BC-B10E-E5D83A07CB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943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2FD2E2-273D-4111-AC54-B601F7EDF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52524D2-539D-46F0-A425-0ACC40C19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4D79CF3-FA3F-467A-8209-88497EF35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190E94B-45F8-4D5A-8DD3-B6942A0C8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D4EEF85-FB36-4279-94FB-8385ADD582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9FD5DA7-C108-40B6-9458-11FDC32AF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2330-486C-4163-9402-EDB34AE6E82D}" type="datetimeFigureOut">
              <a:rPr lang="pl-PL" smtClean="0"/>
              <a:t>07.02.2022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E5C5183-FDBF-4D0E-9508-6167C9394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14503BF-4B06-4FD0-91CD-7E6C521BF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5EFB-3869-49BC-B10E-E5D83A07CB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074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92BFBA-65EB-4457-A7E1-CA1A582D9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F46DC43-65A3-4513-AC9F-CE3565B70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2330-486C-4163-9402-EDB34AE6E82D}" type="datetimeFigureOut">
              <a:rPr lang="pl-PL" smtClean="0"/>
              <a:t>07.02.2022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1852B46-94CD-4AB2-B1D8-16C4518A0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95E53CB-3D17-4B03-81CA-2B4037709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5EFB-3869-49BC-B10E-E5D83A07CB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188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D32A3CD-B9CC-4DED-8492-7FB74402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2330-486C-4163-9402-EDB34AE6E82D}" type="datetimeFigureOut">
              <a:rPr lang="pl-PL" smtClean="0"/>
              <a:t>07.02.2022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34C8C07-3CD6-4F0F-8771-B65A088A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F24C4F-F463-44E3-A53B-7160C5E6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5EFB-3869-49BC-B10E-E5D83A07CB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773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9B17DF-8E54-483D-AF43-9F1840513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860A7F-1DEB-40E8-961F-9A009A631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35E8642-272A-43B8-A882-3905E40D5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09535C1-693D-431C-9C5C-3E5D11526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2330-486C-4163-9402-EDB34AE6E82D}" type="datetimeFigureOut">
              <a:rPr lang="pl-PL" smtClean="0"/>
              <a:t>07.02.2022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87D4005-EEB1-4512-9881-946325D14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DE7D75D-5413-4770-BD67-C8F6F114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5EFB-3869-49BC-B10E-E5D83A07CB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84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B6B3AB-FEBE-4AB4-BC4A-3042BD319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89795B4-9D25-4B09-8146-1172DAA337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E8C1C15-F198-401A-8187-DACC4842E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2B5EBF0-179D-42CA-A7CB-DF6D81F2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2330-486C-4163-9402-EDB34AE6E82D}" type="datetimeFigureOut">
              <a:rPr lang="pl-PL" smtClean="0"/>
              <a:t>07.02.2022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62F0C99-F473-4852-A61A-3A3323CB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663560A-6476-40C4-86BA-6B24F99A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5EFB-3869-49BC-B10E-E5D83A07CB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459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F3AF95A-B47E-4160-8CBD-7D3AEB70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0F7621D-151E-4905-9D53-0AF2B839C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DD79D7-191F-4BE0-BA29-CCBAD1FC6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72330-486C-4163-9402-EDB34AE6E82D}" type="datetimeFigureOut">
              <a:rPr lang="pl-PL" smtClean="0"/>
              <a:t>07.02.2022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56A759-536B-4F4A-8BF2-5340F3C7C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4AB817-3F03-4580-AFA6-96DC3FF23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5EFB-3869-49BC-B10E-E5D83A07CB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997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bondesignsystem.com/tutorial/react-step-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6090E0-6FA2-4175-A0E3-2B31E61DF0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UX /UI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CE44764-DD87-4727-A4BF-217983B19D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8113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alesforce lightning">
            <a:extLst>
              <a:ext uri="{FF2B5EF4-FFF2-40B4-BE49-F238E27FC236}">
                <a16:creationId xmlns:a16="http://schemas.microsoft.com/office/drawing/2014/main" id="{CF0E3763-DD10-40DD-B880-611149433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3"/>
            <a:ext cx="12192000" cy="611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852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0FCA0B-E06C-4E76-A4B6-86038F07D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zaawansowany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D65016-E1C1-404D-9B9B-0956F4AD9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0258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1CBFC91-6A75-4140-8477-7A940BB5D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82"/>
            <a:ext cx="12192000" cy="66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34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DF4C47E-041F-417F-93E7-52E67575C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82"/>
            <a:ext cx="12192000" cy="66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58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773A300-12ED-4846-938B-2D431A566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82"/>
            <a:ext cx="12192000" cy="66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95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253695D-AC8B-4B52-A763-7D1F795C9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82"/>
            <a:ext cx="12192000" cy="66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47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0FCA0B-E06C-4E76-A4B6-86038F07D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Wersja 201905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D65016-E1C1-404D-9B9B-0956F4AD9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770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A65F213-C564-44D3-A2DF-0B706716C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82"/>
            <a:ext cx="12192000" cy="66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47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DEA1302-49C0-465F-A6AD-897DB2C68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82"/>
            <a:ext cx="12192000" cy="66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50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4DE31EF-5E33-4CA8-ABE3-5E507A8D0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174"/>
            <a:ext cx="12192000" cy="668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67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24FA93-8A22-438C-8F1E-F57F0E166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inspiracje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533309-3FC8-491B-B28E-DE9891CF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https://www.carbondesignsystem.com/tutorial/react-step-3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6802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1A4E05D-5972-4FD7-8E0F-A26A9A94E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92"/>
            <a:ext cx="12192000" cy="666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41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B5E1F6-97B4-4BA1-9927-2CBA3E643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Nawigacja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2C646D5-EB1F-42A5-90E8-45D71AEE4D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4896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E5FDD45-1B5A-4240-97DB-4BF47798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8674"/>
            <a:ext cx="12192000" cy="3260651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9CA5E717-46C1-402C-98A3-AF7A9CCE4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0336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1E24D17-5E5A-4BDF-B9CE-FB445442D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8138"/>
            <a:ext cx="12192000" cy="3381723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9C0D59A2-FF61-4961-8AAB-5932C090B09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After 202013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9739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B620B043-FCE7-4B17-ABCB-A6F856FDD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128"/>
            <a:ext cx="12192000" cy="654174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DFD1139-2931-4AEE-9C85-38C2D70AE5E3}"/>
              </a:ext>
            </a:extLst>
          </p:cNvPr>
          <p:cNvSpPr txBox="1"/>
          <p:nvPr/>
        </p:nvSpPr>
        <p:spPr>
          <a:xfrm>
            <a:off x="0" y="0"/>
            <a:ext cx="1672766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pl-PL" dirty="0" err="1"/>
              <a:t>Before</a:t>
            </a:r>
            <a:r>
              <a:rPr lang="pl-PL" dirty="0"/>
              <a:t> aplikacje</a:t>
            </a:r>
          </a:p>
        </p:txBody>
      </p:sp>
    </p:spTree>
    <p:extLst>
      <p:ext uri="{BB962C8B-B14F-4D97-AF65-F5344CB8AC3E}">
        <p14:creationId xmlns:p14="http://schemas.microsoft.com/office/powerpoint/2010/main" val="1857083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20FA01EF-9CD6-4C96-91EF-120E0A63B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128"/>
            <a:ext cx="12192000" cy="654174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6930AF11-C7D6-4A6B-ABEB-F015FD2A93C7}"/>
              </a:ext>
            </a:extLst>
          </p:cNvPr>
          <p:cNvSpPr txBox="1"/>
          <p:nvPr/>
        </p:nvSpPr>
        <p:spPr>
          <a:xfrm>
            <a:off x="0" y="0"/>
            <a:ext cx="1504130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pl-PL" dirty="0" err="1"/>
              <a:t>after</a:t>
            </a:r>
            <a:r>
              <a:rPr lang="pl-PL" dirty="0"/>
              <a:t> aplikacje</a:t>
            </a:r>
          </a:p>
        </p:txBody>
      </p:sp>
    </p:spTree>
    <p:extLst>
      <p:ext uri="{BB962C8B-B14F-4D97-AF65-F5344CB8AC3E}">
        <p14:creationId xmlns:p14="http://schemas.microsoft.com/office/powerpoint/2010/main" val="43520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8C6DFB-2F64-4EBE-9FC7-825B51E882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GRID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8BD2971-973D-4885-BEC5-0D2E785C69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4211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AA09CD6-E002-4E47-B514-F6C9EDBC8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39" y="0"/>
            <a:ext cx="3631774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088A551-868A-49B2-9D59-9D38FE6DC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731" y="0"/>
            <a:ext cx="4416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5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670FC2-1826-44DD-8F20-CD8745FDF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 </a:t>
            </a:r>
            <a:r>
              <a:rPr lang="pl-PL" dirty="0" err="1"/>
              <a:t>Variation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3E073E-E794-4929-A2DA-9F828E164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618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A519EDF-5446-4747-A480-FCB860C60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82"/>
            <a:ext cx="12192000" cy="66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4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C1F56E5-58F0-4C39-99FC-29EB3F294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182"/>
            <a:ext cx="12192000" cy="6629635"/>
          </a:xfrm>
          <a:prstGeom prst="rect">
            <a:avLst/>
          </a:prstGeom>
        </p:spPr>
      </p:pic>
      <p:sp>
        <p:nvSpPr>
          <p:cNvPr id="6" name="Uśmiechnięta buźka 5">
            <a:extLst>
              <a:ext uri="{FF2B5EF4-FFF2-40B4-BE49-F238E27FC236}">
                <a16:creationId xmlns:a16="http://schemas.microsoft.com/office/drawing/2014/main" id="{00067873-36B5-4874-81BF-488DC5C3BB14}"/>
              </a:ext>
            </a:extLst>
          </p:cNvPr>
          <p:cNvSpPr/>
          <p:nvPr/>
        </p:nvSpPr>
        <p:spPr>
          <a:xfrm>
            <a:off x="9966463" y="882097"/>
            <a:ext cx="1695450" cy="154305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0239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CC1CF21-139A-4FD7-933B-453A80144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182"/>
            <a:ext cx="12192000" cy="66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97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6D61405-EB3A-410D-894F-F22228D1D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82"/>
            <a:ext cx="12192000" cy="66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64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D5258E7-672E-4BC0-AEA2-A40E0028C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80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67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alesforce">
            <a:extLst>
              <a:ext uri="{FF2B5EF4-FFF2-40B4-BE49-F238E27FC236}">
                <a16:creationId xmlns:a16="http://schemas.microsoft.com/office/drawing/2014/main" id="{449A9A8E-E9A8-4305-A337-263158C76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0"/>
            <a:ext cx="11817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9854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6721</TotalTime>
  <Words>3419</Words>
  <Application>Microsoft Office PowerPoint</Application>
  <PresentationFormat>Panoramiczny</PresentationFormat>
  <Paragraphs>449</Paragraphs>
  <Slides>27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Motyw pakietu Office</vt:lpstr>
      <vt:lpstr>UX /UI</vt:lpstr>
      <vt:lpstr>inspiracje</vt:lpstr>
      <vt:lpstr>Form Variation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zaawansowany</vt:lpstr>
      <vt:lpstr>Prezentacja programu PowerPoint</vt:lpstr>
      <vt:lpstr>Prezentacja programu PowerPoint</vt:lpstr>
      <vt:lpstr>Prezentacja programu PowerPoint</vt:lpstr>
      <vt:lpstr>Prezentacja programu PowerPoint</vt:lpstr>
      <vt:lpstr>Wersja 201905</vt:lpstr>
      <vt:lpstr>Prezentacja programu PowerPoint</vt:lpstr>
      <vt:lpstr>Prezentacja programu PowerPoint</vt:lpstr>
      <vt:lpstr>Prezentacja programu PowerPoint</vt:lpstr>
      <vt:lpstr>Prezentacja programu PowerPoint</vt:lpstr>
      <vt:lpstr>Nawigacja</vt:lpstr>
      <vt:lpstr>before</vt:lpstr>
      <vt:lpstr>Prezentacja programu PowerPoint</vt:lpstr>
      <vt:lpstr>Prezentacja programu PowerPoint</vt:lpstr>
      <vt:lpstr>Prezentacja programu PowerPoint</vt:lpstr>
      <vt:lpstr>GRID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UX /UI</dc:title>
  <dc:creator>Marcin kotynia</dc:creator>
  <cp:lastModifiedBy>Marcin Kotynia</cp:lastModifiedBy>
  <cp:revision>18</cp:revision>
  <dcterms:created xsi:type="dcterms:W3CDTF">2019-06-23T15:57:58Z</dcterms:created>
  <dcterms:modified xsi:type="dcterms:W3CDTF">2022-02-07T09:40:43Z</dcterms:modified>
</cp:coreProperties>
</file>